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58" r:id="rId4"/>
    <p:sldId id="259" r:id="rId5"/>
    <p:sldId id="263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03FFC-E6EC-4F3E-A464-596190F08A56}" type="datetimeFigureOut">
              <a:rPr lang="nl-NL" smtClean="0"/>
              <a:t>6-10-2017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9BB447-70DF-409A-BC2E-9F3143CB4A5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87712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err="1" smtClean="0"/>
              <a:t>Tjeu</a:t>
            </a:r>
            <a:endParaRPr lang="nl-NL" dirty="0" smtClean="0"/>
          </a:p>
          <a:p>
            <a:r>
              <a:rPr lang="nl-NL" dirty="0" smtClean="0"/>
              <a:t>Thijs</a:t>
            </a:r>
          </a:p>
          <a:p>
            <a:r>
              <a:rPr lang="nl-NL" dirty="0" smtClean="0"/>
              <a:t>Jantje</a:t>
            </a:r>
          </a:p>
          <a:p>
            <a:r>
              <a:rPr lang="nl-NL" dirty="0" smtClean="0"/>
              <a:t>Bart</a:t>
            </a:r>
          </a:p>
          <a:p>
            <a:r>
              <a:rPr lang="nl-NL" dirty="0" err="1" smtClean="0"/>
              <a:t>Henrie</a:t>
            </a:r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9BB447-70DF-409A-BC2E-9F3143CB4A5A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5888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6-10-2017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6-10-2017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6-10-2017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6-10-2017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6-10-2017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8" y="0"/>
            <a:ext cx="9145828" cy="6858000"/>
          </a:xfrm>
          <a:prstGeom prst="rect">
            <a:avLst/>
          </a:prstGeom>
        </p:spPr>
      </p:pic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1281660" y="1772816"/>
            <a:ext cx="6645424" cy="648072"/>
          </a:xfrm>
        </p:spPr>
        <p:txBody>
          <a:bodyPr/>
          <a:lstStyle/>
          <a:p>
            <a:pPr algn="ctr"/>
            <a:r>
              <a:rPr lang="nl-NL" sz="4800" dirty="0" smtClean="0"/>
              <a:t>Opdracht elektrische installatie</a:t>
            </a:r>
            <a:endParaRPr lang="nl-NL" sz="4800" dirty="0"/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Voorbereiding</a:t>
            </a:r>
            <a:endParaRPr lang="nl-NL" dirty="0"/>
          </a:p>
        </p:txBody>
      </p:sp>
      <p:sp>
        <p:nvSpPr>
          <p:cNvPr id="3" name="Tekstvak 2"/>
          <p:cNvSpPr txBox="1"/>
          <p:nvPr/>
        </p:nvSpPr>
        <p:spPr>
          <a:xfrm>
            <a:off x="1547664" y="1844824"/>
            <a:ext cx="676875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Maak groepjes van drie personen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Kies een trekker of werktuig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Kies een regelsysteem wat je wilt uitwerken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En maak een planning wie waar verantwoordelijk voor 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Bespreek dit met mij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00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pPr algn="ctr"/>
            <a:r>
              <a:rPr lang="nl-NL" dirty="0" smtClean="0"/>
              <a:t>Vervolg stappen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268760"/>
            <a:ext cx="7488832" cy="4929411"/>
          </a:xfrm>
        </p:spPr>
        <p:txBody>
          <a:bodyPr/>
          <a:lstStyle/>
          <a:p>
            <a:r>
              <a:rPr lang="nl-NL" dirty="0" smtClean="0"/>
              <a:t>Zoek informatie over het systeem</a:t>
            </a:r>
          </a:p>
          <a:p>
            <a:pPr marL="0" indent="0">
              <a:buNone/>
            </a:pPr>
            <a:r>
              <a:rPr lang="nl-NL" dirty="0" smtClean="0"/>
              <a:t>Zoals: - Een schema van het systeem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- Hoe werkt het systeem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- Welke sensoren </a:t>
            </a:r>
            <a:r>
              <a:rPr lang="nl-NL" dirty="0" smtClean="0"/>
              <a:t>worden er gebruikt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- welke actuatoren worden er gebruikt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- Zijn er nog andere bijzonderheden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41376" y="332656"/>
            <a:ext cx="6645424" cy="648072"/>
          </a:xfrm>
        </p:spPr>
        <p:txBody>
          <a:bodyPr/>
          <a:lstStyle/>
          <a:p>
            <a:pPr algn="ctr"/>
            <a:r>
              <a:rPr lang="nl-NL" dirty="0" smtClean="0"/>
              <a:t>Uitwerking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259632" y="1700808"/>
            <a:ext cx="66967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Zet deze gegevens in een verslag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Met een voorblad, inhoudsopgave en wat hebben we geleerd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Schema’s over de werking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Hoe je de sensoren/actuatoren kunt door meten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Verduidelijk het geheel met foto’s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Welke storingen zouden erop kunnen treden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Controle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Laat regelmatig controleren</a:t>
            </a:r>
          </a:p>
          <a:p>
            <a:r>
              <a:rPr lang="nl-NL" dirty="0" smtClean="0"/>
              <a:t>Bespreek regelmatig de voortgang met mij</a:t>
            </a:r>
          </a:p>
          <a:p>
            <a:r>
              <a:rPr lang="nl-NL" dirty="0" smtClean="0"/>
              <a:t>Maak er een goed uitziend verslag van</a:t>
            </a:r>
          </a:p>
          <a:p>
            <a:r>
              <a:rPr lang="nl-NL" dirty="0" smtClean="0"/>
              <a:t>Geef een uitleg over de opdracht in de portfolio tijdens de toets week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77937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124</Words>
  <Application>Microsoft Office PowerPoint</Application>
  <PresentationFormat>Diavoorstelling (4:3)</PresentationFormat>
  <Paragraphs>33</Paragraphs>
  <Slides>5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8" baseType="lpstr">
      <vt:lpstr>Arial</vt:lpstr>
      <vt:lpstr>Calibri</vt:lpstr>
      <vt:lpstr>Kantoorthema</vt:lpstr>
      <vt:lpstr>Opdracht elektrische installatie</vt:lpstr>
      <vt:lpstr>Voorbereiding</vt:lpstr>
      <vt:lpstr>Vervolg stappen</vt:lpstr>
      <vt:lpstr>Uitwerking</vt:lpstr>
      <vt:lpstr>Controle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René Hoezen</cp:lastModifiedBy>
  <cp:revision>26</cp:revision>
  <dcterms:created xsi:type="dcterms:W3CDTF">2013-11-15T15:05:42Z</dcterms:created>
  <dcterms:modified xsi:type="dcterms:W3CDTF">2017-10-06T10:49:05Z</dcterms:modified>
</cp:coreProperties>
</file>